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81" r:id="rId3"/>
    <p:sldId id="282" r:id="rId4"/>
    <p:sldId id="283" r:id="rId5"/>
    <p:sldId id="284" r:id="rId6"/>
    <p:sldId id="285" r:id="rId7"/>
    <p:sldId id="286" r:id="rId8"/>
    <p:sldId id="287" r:id="rId9"/>
    <p:sldId id="288" r:id="rId10"/>
    <p:sldId id="289" r:id="rId11"/>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548" autoAdjust="0"/>
  </p:normalViewPr>
  <p:slideViewPr>
    <p:cSldViewPr>
      <p:cViewPr>
        <p:scale>
          <a:sx n="66" d="100"/>
          <a:sy n="66" d="100"/>
        </p:scale>
        <p:origin x="-1373"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t>18/02/2017</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600" dirty="0"/>
          </a:p>
        </p:txBody>
      </p:sp>
      <p:sp>
        <p:nvSpPr>
          <p:cNvPr id="4" name="Slide Number Placeholder 3"/>
          <p:cNvSpPr>
            <a:spLocks noGrp="1"/>
          </p:cNvSpPr>
          <p:nvPr>
            <p:ph type="sldNum" sz="quarter" idx="10"/>
          </p:nvPr>
        </p:nvSpPr>
        <p:spPr/>
        <p:txBody>
          <a:bodyPr/>
          <a:lstStyle/>
          <a:p>
            <a:fld id="{4C84625A-644C-435C-89AD-6010A46AF4B6}" type="slidenum">
              <a:rPr lang="en-AU" smtClean="0"/>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600" dirty="0"/>
          </a:p>
        </p:txBody>
      </p:sp>
      <p:sp>
        <p:nvSpPr>
          <p:cNvPr id="4" name="Slide Number Placeholder 3"/>
          <p:cNvSpPr>
            <a:spLocks noGrp="1"/>
          </p:cNvSpPr>
          <p:nvPr>
            <p:ph type="sldNum" sz="quarter" idx="10"/>
          </p:nvPr>
        </p:nvSpPr>
        <p:spPr/>
        <p:txBody>
          <a:bodyPr/>
          <a:lstStyle/>
          <a:p>
            <a:fld id="{4C84625A-644C-435C-89AD-6010A46AF4B6}" type="slidenum">
              <a:rPr lang="en-AU" smtClean="0"/>
              <a:t>2</a:t>
            </a:fld>
            <a:endParaRPr lang="en-AU"/>
          </a:p>
        </p:txBody>
      </p:sp>
    </p:spTree>
    <p:extLst>
      <p:ext uri="{BB962C8B-B14F-4D97-AF65-F5344CB8AC3E}">
        <p14:creationId xmlns:p14="http://schemas.microsoft.com/office/powerpoint/2010/main" val="2987407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600" dirty="0"/>
          </a:p>
        </p:txBody>
      </p:sp>
      <p:sp>
        <p:nvSpPr>
          <p:cNvPr id="4" name="Slide Number Placeholder 3"/>
          <p:cNvSpPr>
            <a:spLocks noGrp="1"/>
          </p:cNvSpPr>
          <p:nvPr>
            <p:ph type="sldNum" sz="quarter" idx="10"/>
          </p:nvPr>
        </p:nvSpPr>
        <p:spPr/>
        <p:txBody>
          <a:bodyPr/>
          <a:lstStyle/>
          <a:p>
            <a:fld id="{4C84625A-644C-435C-89AD-6010A46AF4B6}" type="slidenum">
              <a:rPr lang="en-AU" smtClean="0"/>
              <a:t>3</a:t>
            </a:fld>
            <a:endParaRPr lang="en-AU"/>
          </a:p>
        </p:txBody>
      </p:sp>
    </p:spTree>
    <p:extLst>
      <p:ext uri="{BB962C8B-B14F-4D97-AF65-F5344CB8AC3E}">
        <p14:creationId xmlns:p14="http://schemas.microsoft.com/office/powerpoint/2010/main" val="750387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5</a:t>
            </a:fld>
            <a:endParaRPr lang="en-AU"/>
          </a:p>
        </p:txBody>
      </p:sp>
    </p:spTree>
    <p:extLst>
      <p:ext uri="{BB962C8B-B14F-4D97-AF65-F5344CB8AC3E}">
        <p14:creationId xmlns:p14="http://schemas.microsoft.com/office/powerpoint/2010/main" val="3366922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6</a:t>
            </a:fld>
            <a:endParaRPr lang="en-AU"/>
          </a:p>
        </p:txBody>
      </p:sp>
    </p:spTree>
    <p:extLst>
      <p:ext uri="{BB962C8B-B14F-4D97-AF65-F5344CB8AC3E}">
        <p14:creationId xmlns:p14="http://schemas.microsoft.com/office/powerpoint/2010/main" val="2495509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7</a:t>
            </a:fld>
            <a:endParaRPr lang="en-AU"/>
          </a:p>
        </p:txBody>
      </p:sp>
    </p:spTree>
    <p:extLst>
      <p:ext uri="{BB962C8B-B14F-4D97-AF65-F5344CB8AC3E}">
        <p14:creationId xmlns:p14="http://schemas.microsoft.com/office/powerpoint/2010/main" val="842999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8</a:t>
            </a:fld>
            <a:endParaRPr lang="en-AU"/>
          </a:p>
        </p:txBody>
      </p:sp>
    </p:spTree>
    <p:extLst>
      <p:ext uri="{BB962C8B-B14F-4D97-AF65-F5344CB8AC3E}">
        <p14:creationId xmlns:p14="http://schemas.microsoft.com/office/powerpoint/2010/main" val="2833544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10</a:t>
            </a:fld>
            <a:endParaRPr lang="en-AU"/>
          </a:p>
        </p:txBody>
      </p:sp>
    </p:spTree>
    <p:extLst>
      <p:ext uri="{BB962C8B-B14F-4D97-AF65-F5344CB8AC3E}">
        <p14:creationId xmlns:p14="http://schemas.microsoft.com/office/powerpoint/2010/main" val="8562163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smtClean="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endParaRPr lang="en-US"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smtClean="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smtClean="0"/>
              <a:t>[Speaker’s Name]</a:t>
            </a:r>
            <a:endParaRPr lang="en-US" dirty="0"/>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smtClean="0"/>
              <a:t>[Date]</a:t>
            </a:r>
            <a:endParaRPr lang="en-US" dirty="0"/>
          </a:p>
        </p:txBody>
      </p:sp>
    </p:spTree>
    <p:extLst>
      <p:ext uri="{BB962C8B-B14F-4D97-AF65-F5344CB8AC3E}">
        <p14:creationId xmlns:p14="http://schemas.microsoft.com/office/powerpoint/2010/main" val="20324166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smtClean="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smtClean="0"/>
              <a:t>Click to edit Master text styles</a:t>
            </a:r>
          </a:p>
          <a:p>
            <a:pPr lvl="1"/>
            <a:r>
              <a:rPr lang="en-US" altLang="ko-KR" dirty="0" smtClean="0"/>
              <a:t>Second level</a:t>
            </a:r>
          </a:p>
          <a:p>
            <a:pPr lvl="2"/>
            <a:r>
              <a:rPr lang="en-US" altLang="ko-KR" dirty="0" smtClean="0"/>
              <a:t>Third level</a:t>
            </a:r>
          </a:p>
          <a:p>
            <a:pPr lvl="3"/>
            <a:r>
              <a:rPr lang="en-US" altLang="ko-KR" dirty="0" smtClean="0"/>
              <a:t>Fourth level</a:t>
            </a:r>
          </a:p>
          <a:p>
            <a:pPr lvl="4"/>
            <a:r>
              <a:rPr lang="en-US" altLang="ko-KR" dirty="0" smtClean="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smtClean="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endParaRPr lang="en-US"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369401571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smtClean="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smtClean="0"/>
              <a:t>Click to edit Master text styles</a:t>
            </a:r>
          </a:p>
          <a:p>
            <a:pPr lvl="1"/>
            <a:r>
              <a:rPr lang="en-US" altLang="ko-KR" dirty="0" smtClean="0"/>
              <a:t>Second level</a:t>
            </a:r>
          </a:p>
          <a:p>
            <a:pPr lvl="2"/>
            <a:r>
              <a:rPr lang="en-US" altLang="ko-KR" dirty="0" smtClean="0"/>
              <a:t>Third level</a:t>
            </a:r>
          </a:p>
          <a:p>
            <a:pPr lvl="3"/>
            <a:r>
              <a:rPr lang="en-US" altLang="ko-KR" dirty="0" smtClean="0"/>
              <a:t>Fourth level</a:t>
            </a:r>
          </a:p>
          <a:p>
            <a:pPr lvl="4"/>
            <a:r>
              <a:rPr lang="en-US" altLang="ko-KR" dirty="0" smtClean="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smtClean="0"/>
              <a:t>Sons of God Most High </a:t>
            </a:r>
            <a:r>
              <a:rPr lang="en-AU" sz="3600" dirty="0" smtClean="0"/>
              <a:t/>
            </a:r>
            <a:br>
              <a:rPr lang="en-AU" sz="3600" dirty="0" smtClean="0"/>
            </a:br>
            <a:r>
              <a:rPr lang="en-AU" sz="3600" dirty="0" smtClean="0"/>
              <a:t>Embrace Great Destiny</a:t>
            </a:r>
            <a:endParaRPr lang="en-US" sz="3600" dirty="0"/>
          </a:p>
        </p:txBody>
      </p:sp>
      <p:sp>
        <p:nvSpPr>
          <p:cNvPr id="3" name="Text Placeholder 2"/>
          <p:cNvSpPr>
            <a:spLocks noGrp="1"/>
          </p:cNvSpPr>
          <p:nvPr>
            <p:ph type="body" sz="quarter" idx="10"/>
          </p:nvPr>
        </p:nvSpPr>
        <p:spPr/>
        <p:txBody>
          <a:bodyPr/>
          <a:lstStyle/>
          <a:p>
            <a:r>
              <a:rPr lang="en-US" dirty="0" smtClean="0"/>
              <a:t>Gen </a:t>
            </a:r>
            <a:r>
              <a:rPr lang="en-US" dirty="0" smtClean="0"/>
              <a:t>14:9 &amp; Gal 4:1-9</a:t>
            </a:r>
            <a:endParaRPr lang="en-US" dirty="0"/>
          </a:p>
        </p:txBody>
      </p:sp>
      <p:sp>
        <p:nvSpPr>
          <p:cNvPr id="4" name="Text Placeholder 3"/>
          <p:cNvSpPr>
            <a:spLocks noGrp="1"/>
          </p:cNvSpPr>
          <p:nvPr>
            <p:ph type="body" sz="quarter" idx="12"/>
          </p:nvPr>
        </p:nvSpPr>
        <p:spPr/>
        <p:txBody>
          <a:bodyPr/>
          <a:lstStyle/>
          <a:p>
            <a:r>
              <a:rPr lang="en-US" dirty="0" smtClean="0"/>
              <a:t>19</a:t>
            </a:r>
            <a:r>
              <a:rPr lang="en-US" dirty="0" smtClean="0"/>
              <a:t>/02/17</a:t>
            </a:r>
            <a:endParaRPr lang="en-US" dirty="0" smtClean="0"/>
          </a:p>
        </p:txBody>
      </p:sp>
    </p:spTree>
    <p:extLst>
      <p:ext uri="{BB962C8B-B14F-4D97-AF65-F5344CB8AC3E}">
        <p14:creationId xmlns:p14="http://schemas.microsoft.com/office/powerpoint/2010/main" val="23616100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560" y="188640"/>
            <a:ext cx="7848872"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200" b="1" dirty="0" smtClean="0">
                <a:solidFill>
                  <a:schemeClr val="bg1"/>
                </a:solidFill>
              </a:rPr>
              <a:t>DO NOT DESPISE SMALL BEGINNINGS</a:t>
            </a:r>
            <a:endParaRPr lang="en-AU" sz="3200" b="1" dirty="0">
              <a:solidFill>
                <a:schemeClr val="bg1"/>
              </a:solidFill>
            </a:endParaRPr>
          </a:p>
        </p:txBody>
      </p:sp>
      <p:sp>
        <p:nvSpPr>
          <p:cNvPr id="5" name="Down Arrow 4"/>
          <p:cNvSpPr/>
          <p:nvPr/>
        </p:nvSpPr>
        <p:spPr>
          <a:xfrm>
            <a:off x="4283968" y="1556792"/>
            <a:ext cx="576064" cy="648072"/>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611560" y="2420888"/>
            <a:ext cx="7848872"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200" b="1" dirty="0" smtClean="0">
                <a:solidFill>
                  <a:schemeClr val="bg1"/>
                </a:solidFill>
              </a:rPr>
              <a:t>DESIRE CHANGE AND PROCESS</a:t>
            </a:r>
            <a:endParaRPr lang="en-AU" sz="3200" b="1" dirty="0">
              <a:solidFill>
                <a:schemeClr val="bg1"/>
              </a:solidFill>
            </a:endParaRPr>
          </a:p>
        </p:txBody>
      </p:sp>
      <p:sp>
        <p:nvSpPr>
          <p:cNvPr id="7" name="Down Arrow 6"/>
          <p:cNvSpPr/>
          <p:nvPr/>
        </p:nvSpPr>
        <p:spPr>
          <a:xfrm>
            <a:off x="4283968" y="3789040"/>
            <a:ext cx="576064" cy="648072"/>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p:nvSpPr>
        <p:spPr>
          <a:xfrm>
            <a:off x="611560" y="4653136"/>
            <a:ext cx="7848872"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200" b="1" dirty="0" smtClean="0">
                <a:solidFill>
                  <a:schemeClr val="bg1"/>
                </a:solidFill>
              </a:rPr>
              <a:t>EMBRACE GREAT DESTINY     </a:t>
            </a:r>
            <a:r>
              <a:rPr lang="en-AU" sz="3200" b="1" dirty="0" smtClean="0">
                <a:solidFill>
                  <a:schemeClr val="accent1"/>
                </a:solidFill>
              </a:rPr>
              <a:t>.</a:t>
            </a:r>
            <a:r>
              <a:rPr lang="en-AU" sz="3200" b="1" dirty="0" smtClean="0">
                <a:solidFill>
                  <a:schemeClr val="bg1"/>
                </a:solidFill>
              </a:rPr>
              <a:t>          </a:t>
            </a:r>
            <a:endParaRPr lang="en-AU" sz="3200" b="1" dirty="0">
              <a:solidFill>
                <a:schemeClr val="bg1"/>
              </a:solidFill>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8422"/>
          <a:stretch/>
        </p:blipFill>
        <p:spPr bwMode="auto">
          <a:xfrm>
            <a:off x="7092280" y="4113076"/>
            <a:ext cx="2060108" cy="2744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109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 Gen 14:19-20</a:t>
            </a:r>
            <a:endParaRPr lang="en-AU"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7307"/>
          <a:stretch/>
        </p:blipFill>
        <p:spPr bwMode="auto">
          <a:xfrm>
            <a:off x="4355976" y="908720"/>
            <a:ext cx="4772222" cy="5958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53418" y="974333"/>
            <a:ext cx="3958542" cy="5262979"/>
          </a:xfrm>
          <a:prstGeom prst="rect">
            <a:avLst/>
          </a:prstGeom>
        </p:spPr>
        <p:txBody>
          <a:bodyPr wrap="square">
            <a:spAutoFit/>
          </a:bodyPr>
          <a:lstStyle/>
          <a:p>
            <a:r>
              <a:rPr lang="en-AU" sz="2800" b="1" dirty="0" smtClean="0"/>
              <a:t>And </a:t>
            </a:r>
            <a:r>
              <a:rPr lang="en-AU" sz="2800" b="1" dirty="0"/>
              <a:t>he </a:t>
            </a:r>
            <a:r>
              <a:rPr lang="en-AU" sz="2800" b="1" dirty="0" smtClean="0"/>
              <a:t>(Melchizedek)blessed </a:t>
            </a:r>
            <a:r>
              <a:rPr lang="en-AU" sz="2800" b="1" dirty="0"/>
              <a:t>him </a:t>
            </a:r>
            <a:r>
              <a:rPr lang="en-AU" sz="2800" b="1" dirty="0" smtClean="0"/>
              <a:t>(Abram)</a:t>
            </a:r>
            <a:br>
              <a:rPr lang="en-AU" sz="2800" b="1" dirty="0" smtClean="0"/>
            </a:br>
            <a:r>
              <a:rPr lang="en-AU" sz="2800" b="1" dirty="0" smtClean="0"/>
              <a:t>and </a:t>
            </a:r>
            <a:r>
              <a:rPr lang="en-AU" sz="2800" b="1" dirty="0"/>
              <a:t>said:</a:t>
            </a:r>
          </a:p>
          <a:p>
            <a:pPr algn="ctr"/>
            <a:r>
              <a:rPr lang="en-AU" sz="2800" b="1" dirty="0" smtClean="0"/>
              <a:t>“</a:t>
            </a:r>
            <a:r>
              <a:rPr lang="en-AU" sz="2800" b="1" dirty="0"/>
              <a:t>Blessed be Abram </a:t>
            </a:r>
            <a:r>
              <a:rPr lang="en-AU" sz="2800" b="1" dirty="0" smtClean="0"/>
              <a:t/>
            </a:r>
            <a:br>
              <a:rPr lang="en-AU" sz="2800" b="1" dirty="0" smtClean="0"/>
            </a:br>
            <a:r>
              <a:rPr lang="en-AU" sz="2800" b="1" dirty="0" smtClean="0"/>
              <a:t>of </a:t>
            </a:r>
            <a:r>
              <a:rPr lang="en-AU" sz="2800" b="1" dirty="0"/>
              <a:t>God Most High,</a:t>
            </a:r>
          </a:p>
          <a:p>
            <a:pPr algn="ctr"/>
            <a:r>
              <a:rPr lang="en-AU" sz="2800" b="1" dirty="0"/>
              <a:t>Possessor of heaven </a:t>
            </a:r>
            <a:r>
              <a:rPr lang="en-AU" sz="2800" b="1" dirty="0" smtClean="0"/>
              <a:t/>
            </a:r>
            <a:br>
              <a:rPr lang="en-AU" sz="2800" b="1" dirty="0" smtClean="0"/>
            </a:br>
            <a:r>
              <a:rPr lang="en-AU" sz="2800" b="1" dirty="0" smtClean="0"/>
              <a:t>and </a:t>
            </a:r>
            <a:r>
              <a:rPr lang="en-AU" sz="2800" b="1" dirty="0"/>
              <a:t>earth;</a:t>
            </a:r>
          </a:p>
          <a:p>
            <a:pPr algn="ctr"/>
            <a:r>
              <a:rPr lang="en-AU" sz="2800" b="1" dirty="0" smtClean="0"/>
              <a:t>And </a:t>
            </a:r>
            <a:r>
              <a:rPr lang="en-AU" sz="2800" b="1" dirty="0"/>
              <a:t>blessed be God Most High,</a:t>
            </a:r>
          </a:p>
          <a:p>
            <a:pPr algn="ctr"/>
            <a:r>
              <a:rPr lang="en-AU" sz="2800" b="1" dirty="0"/>
              <a:t>Who has delivered </a:t>
            </a:r>
            <a:r>
              <a:rPr lang="en-AU" sz="2800" b="1" dirty="0" smtClean="0"/>
              <a:t/>
            </a:r>
            <a:br>
              <a:rPr lang="en-AU" sz="2800" b="1" dirty="0" smtClean="0"/>
            </a:br>
            <a:r>
              <a:rPr lang="en-AU" sz="2800" b="1" dirty="0" smtClean="0"/>
              <a:t>your </a:t>
            </a:r>
            <a:r>
              <a:rPr lang="en-AU" sz="2800" b="1" dirty="0"/>
              <a:t>enemies into </a:t>
            </a:r>
            <a:r>
              <a:rPr lang="en-AU" sz="2800" b="1" dirty="0" smtClean="0"/>
              <a:t/>
            </a:r>
            <a:br>
              <a:rPr lang="en-AU" sz="2800" b="1" dirty="0" smtClean="0"/>
            </a:br>
            <a:r>
              <a:rPr lang="en-AU" sz="2800" b="1" dirty="0" smtClean="0"/>
              <a:t>your </a:t>
            </a:r>
            <a:r>
              <a:rPr lang="en-AU" sz="2800" b="1" dirty="0"/>
              <a:t>hand</a:t>
            </a:r>
            <a:r>
              <a:rPr lang="en-AU" sz="2800" b="1" dirty="0" smtClean="0"/>
              <a:t>.”</a:t>
            </a:r>
            <a:endParaRPr lang="en-AU" sz="2800" b="1" dirty="0"/>
          </a:p>
        </p:txBody>
      </p:sp>
    </p:spTree>
    <p:extLst>
      <p:ext uri="{BB962C8B-B14F-4D97-AF65-F5344CB8AC3E}">
        <p14:creationId xmlns:p14="http://schemas.microsoft.com/office/powerpoint/2010/main" val="32121925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i="1" dirty="0" smtClean="0"/>
              <a:t>“Blessed be Abram”</a:t>
            </a:r>
            <a:endParaRPr lang="en-AU" i="1" dirty="0"/>
          </a:p>
        </p:txBody>
      </p:sp>
      <p:sp>
        <p:nvSpPr>
          <p:cNvPr id="3" name="Content Placeholder 2"/>
          <p:cNvSpPr>
            <a:spLocks noGrp="1"/>
          </p:cNvSpPr>
          <p:nvPr>
            <p:ph idx="1"/>
          </p:nvPr>
        </p:nvSpPr>
        <p:spPr>
          <a:xfrm>
            <a:off x="251520" y="980728"/>
            <a:ext cx="8712968" cy="4958011"/>
          </a:xfrm>
        </p:spPr>
        <p:txBody>
          <a:bodyPr>
            <a:normAutofit/>
          </a:bodyPr>
          <a:lstStyle/>
          <a:p>
            <a:pPr marL="0" indent="0">
              <a:buNone/>
            </a:pPr>
            <a:r>
              <a:rPr lang="en-AU" dirty="0" smtClean="0"/>
              <a:t>a) God desires to bless us (</a:t>
            </a:r>
            <a:r>
              <a:rPr lang="en-AU" dirty="0" err="1" smtClean="0"/>
              <a:t>Eph</a:t>
            </a:r>
            <a:r>
              <a:rPr lang="en-AU" dirty="0" smtClean="0"/>
              <a:t> 1)</a:t>
            </a:r>
          </a:p>
          <a:p>
            <a:pPr marL="0" indent="0">
              <a:buNone/>
            </a:pPr>
            <a:r>
              <a:rPr lang="en-AU" sz="2800" dirty="0" smtClean="0"/>
              <a:t>- God blesses us with purpose.</a:t>
            </a:r>
          </a:p>
          <a:p>
            <a:pPr marL="0" indent="0">
              <a:buNone/>
            </a:pPr>
            <a:endParaRPr lang="en-AU" sz="1000" dirty="0" smtClean="0"/>
          </a:p>
          <a:p>
            <a:pPr marL="0" indent="0">
              <a:buNone/>
            </a:pPr>
            <a:r>
              <a:rPr lang="en-AU" sz="2800" dirty="0" smtClean="0"/>
              <a:t>- </a:t>
            </a:r>
            <a:r>
              <a:rPr lang="en-AU" sz="2800" dirty="0"/>
              <a:t>God desires to bless us so others are touched.</a:t>
            </a:r>
            <a:br>
              <a:rPr lang="en-AU" sz="2800" dirty="0"/>
            </a:br>
            <a:r>
              <a:rPr lang="en-AU" sz="1000" dirty="0" smtClean="0"/>
              <a:t/>
            </a:r>
            <a:br>
              <a:rPr lang="en-AU" sz="1000" dirty="0" smtClean="0"/>
            </a:br>
            <a:r>
              <a:rPr lang="en-AU" sz="2800" dirty="0" smtClean="0"/>
              <a:t>- We </a:t>
            </a:r>
            <a:r>
              <a:rPr lang="en-AU" sz="2800" dirty="0"/>
              <a:t>are God’s choice instrument to affect the life of others around us with the Holy Spirit empowering us from the inside </a:t>
            </a:r>
            <a:r>
              <a:rPr lang="en-AU" sz="2800" dirty="0" smtClean="0"/>
              <a:t/>
            </a:r>
            <a:br>
              <a:rPr lang="en-AU" sz="2800" dirty="0" smtClean="0"/>
            </a:br>
            <a:r>
              <a:rPr lang="en-AU" sz="2800" dirty="0"/>
              <a:t/>
            </a:r>
            <a:br>
              <a:rPr lang="en-AU" sz="2800" dirty="0"/>
            </a:br>
            <a:r>
              <a:rPr lang="en-AU" sz="2800" i="1" dirty="0" smtClean="0"/>
              <a:t>Rom 8:19 - For the earnest expectation of the creation eagerly waits for the revealing of the sons of God.</a:t>
            </a:r>
            <a:endParaRPr lang="en-AU" sz="2800" i="1" dirty="0"/>
          </a:p>
        </p:txBody>
      </p:sp>
    </p:spTree>
    <p:extLst>
      <p:ext uri="{BB962C8B-B14F-4D97-AF65-F5344CB8AC3E}">
        <p14:creationId xmlns:p14="http://schemas.microsoft.com/office/powerpoint/2010/main" val="7585548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i="1" dirty="0" smtClean="0"/>
              <a:t>“of God Most High”</a:t>
            </a:r>
            <a:endParaRPr lang="en-AU" i="1" dirty="0"/>
          </a:p>
        </p:txBody>
      </p:sp>
      <p:sp>
        <p:nvSpPr>
          <p:cNvPr id="3" name="Content Placeholder 2"/>
          <p:cNvSpPr>
            <a:spLocks noGrp="1"/>
          </p:cNvSpPr>
          <p:nvPr>
            <p:ph idx="1"/>
          </p:nvPr>
        </p:nvSpPr>
        <p:spPr>
          <a:xfrm>
            <a:off x="251520" y="1207293"/>
            <a:ext cx="8712968" cy="4813995"/>
          </a:xfrm>
        </p:spPr>
        <p:txBody>
          <a:bodyPr>
            <a:normAutofit lnSpcReduction="10000"/>
          </a:bodyPr>
          <a:lstStyle/>
          <a:p>
            <a:pPr marL="0" indent="0">
              <a:buNone/>
            </a:pPr>
            <a:r>
              <a:rPr lang="en-AU" b="1" i="1" dirty="0" smtClean="0"/>
              <a:t>b) We </a:t>
            </a:r>
            <a:r>
              <a:rPr lang="en-AU" b="1" i="1" dirty="0"/>
              <a:t>are of God Most high</a:t>
            </a:r>
            <a:r>
              <a:rPr lang="en-AU" dirty="0"/>
              <a:t> </a:t>
            </a:r>
            <a:endParaRPr lang="en-AU" dirty="0" smtClean="0"/>
          </a:p>
          <a:p>
            <a:pPr marL="0" indent="0">
              <a:buNone/>
            </a:pPr>
            <a:r>
              <a:rPr lang="en-AU" dirty="0" smtClean="0"/>
              <a:t>– </a:t>
            </a:r>
            <a:r>
              <a:rPr lang="en-AU" dirty="0"/>
              <a:t>We are sons of the King of kings (therefore we must think like a prince</a:t>
            </a:r>
            <a:r>
              <a:rPr lang="en-AU" dirty="0" smtClean="0"/>
              <a:t>!)</a:t>
            </a:r>
          </a:p>
          <a:p>
            <a:pPr marL="0" indent="0">
              <a:buNone/>
            </a:pPr>
            <a:endParaRPr lang="en-AU" sz="1100" dirty="0" smtClean="0"/>
          </a:p>
          <a:p>
            <a:pPr>
              <a:buFontTx/>
              <a:buChar char="-"/>
            </a:pPr>
            <a:r>
              <a:rPr lang="en-AU" dirty="0" smtClean="0"/>
              <a:t>Our </a:t>
            </a:r>
            <a:r>
              <a:rPr lang="en-AU" dirty="0"/>
              <a:t>God is a great God with great plans for His </a:t>
            </a:r>
            <a:r>
              <a:rPr lang="en-AU" dirty="0" smtClean="0"/>
              <a:t>Church </a:t>
            </a:r>
            <a:r>
              <a:rPr lang="en-AU" i="1" dirty="0" smtClean="0"/>
              <a:t>(</a:t>
            </a:r>
            <a:r>
              <a:rPr lang="en-AU" i="1" dirty="0" err="1" smtClean="0"/>
              <a:t>Eph</a:t>
            </a:r>
            <a:r>
              <a:rPr lang="en-AU" i="1" dirty="0" smtClean="0"/>
              <a:t> 1:22-23)</a:t>
            </a:r>
          </a:p>
          <a:p>
            <a:pPr marL="0" indent="0">
              <a:buNone/>
            </a:pPr>
            <a:r>
              <a:rPr lang="en-AU" i="1" dirty="0" smtClean="0"/>
              <a:t>And </a:t>
            </a:r>
            <a:r>
              <a:rPr lang="en-AU" i="1" dirty="0"/>
              <a:t>he put all things under his feet and gave him as head over all things to the </a:t>
            </a:r>
            <a:r>
              <a:rPr lang="en-AU" i="1" dirty="0" smtClean="0"/>
              <a:t>church, which </a:t>
            </a:r>
            <a:r>
              <a:rPr lang="en-AU" i="1" dirty="0"/>
              <a:t>is his body, the fullness of him who fills all in all. </a:t>
            </a:r>
            <a:endParaRPr lang="en-AU" i="1" dirty="0"/>
          </a:p>
        </p:txBody>
      </p:sp>
    </p:spTree>
    <p:extLst>
      <p:ext uri="{BB962C8B-B14F-4D97-AF65-F5344CB8AC3E}">
        <p14:creationId xmlns:p14="http://schemas.microsoft.com/office/powerpoint/2010/main" val="21843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Sons inherit the Kingdom</a:t>
            </a:r>
            <a:endParaRPr lang="en-AU" dirty="0"/>
          </a:p>
        </p:txBody>
      </p:sp>
      <p:sp>
        <p:nvSpPr>
          <p:cNvPr id="3" name="Content Placeholder 2"/>
          <p:cNvSpPr>
            <a:spLocks noGrp="1"/>
          </p:cNvSpPr>
          <p:nvPr>
            <p:ph idx="1"/>
          </p:nvPr>
        </p:nvSpPr>
        <p:spPr/>
        <p:txBody>
          <a:bodyPr/>
          <a:lstStyle/>
          <a:p>
            <a:r>
              <a:rPr lang="en-AU" dirty="0"/>
              <a:t>When do we inherit? NOW! </a:t>
            </a:r>
            <a:r>
              <a:rPr lang="en-AU" dirty="0" smtClean="0"/>
              <a:t/>
            </a:r>
            <a:br>
              <a:rPr lang="en-AU" dirty="0" smtClean="0"/>
            </a:br>
            <a:r>
              <a:rPr lang="en-AU" dirty="0" smtClean="0"/>
              <a:t>Kingdom </a:t>
            </a:r>
            <a:r>
              <a:rPr lang="en-AU" dirty="0"/>
              <a:t>of God is like seeds. </a:t>
            </a:r>
            <a:endParaRPr lang="en-AU" dirty="0" smtClean="0"/>
          </a:p>
          <a:p>
            <a:endParaRPr lang="en-AU" sz="1000" dirty="0"/>
          </a:p>
          <a:p>
            <a:r>
              <a:rPr lang="en-AU" dirty="0" smtClean="0"/>
              <a:t>When </a:t>
            </a:r>
            <a:r>
              <a:rPr lang="en-AU" dirty="0"/>
              <a:t>receive seeds we become seeds. </a:t>
            </a:r>
            <a:r>
              <a:rPr lang="en-AU" dirty="0" smtClean="0"/>
              <a:t/>
            </a:r>
            <a:br>
              <a:rPr lang="en-AU" dirty="0" smtClean="0"/>
            </a:br>
            <a:r>
              <a:rPr lang="en-AU" dirty="0" smtClean="0"/>
              <a:t>-Wherever </a:t>
            </a:r>
            <a:r>
              <a:rPr lang="en-AU" dirty="0"/>
              <a:t>we are we are to affect others. </a:t>
            </a:r>
            <a:endParaRPr lang="en-AU" dirty="0" smtClean="0"/>
          </a:p>
          <a:p>
            <a:endParaRPr lang="en-AU" sz="1000" dirty="0"/>
          </a:p>
          <a:p>
            <a:r>
              <a:rPr lang="en-AU" dirty="0" smtClean="0"/>
              <a:t>Don’t </a:t>
            </a:r>
            <a:r>
              <a:rPr lang="en-AU" dirty="0"/>
              <a:t>have a </a:t>
            </a:r>
            <a:r>
              <a:rPr lang="en-AU" dirty="0" smtClean="0"/>
              <a:t>“fruit” mentality</a:t>
            </a:r>
            <a:br>
              <a:rPr lang="en-AU" dirty="0" smtClean="0"/>
            </a:br>
            <a:r>
              <a:rPr lang="en-AU" dirty="0" smtClean="0"/>
              <a:t>- Seed have potential to multiply</a:t>
            </a:r>
            <a:br>
              <a:rPr lang="en-AU" dirty="0" smtClean="0"/>
            </a:br>
            <a:r>
              <a:rPr lang="en-AU" dirty="0" smtClean="0"/>
              <a:t>- A seed </a:t>
            </a:r>
            <a:r>
              <a:rPr lang="en-AU" dirty="0" smtClean="0">
                <a:sym typeface="Wingdings" panose="05000000000000000000" pitchFamily="2" charset="2"/>
              </a:rPr>
              <a:t></a:t>
            </a:r>
            <a:r>
              <a:rPr lang="en-AU" dirty="0" smtClean="0"/>
              <a:t> A fruit?</a:t>
            </a:r>
            <a:endParaRPr lang="en-AU" dirty="0"/>
          </a:p>
        </p:txBody>
      </p:sp>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017" t="5469" r="5740" b="6526"/>
          <a:stretch/>
        </p:blipFill>
        <p:spPr bwMode="auto">
          <a:xfrm>
            <a:off x="6588224" y="0"/>
            <a:ext cx="2555776" cy="2564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26963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Gal 4:1-9</a:t>
            </a:r>
            <a:endParaRPr lang="en-AU" dirty="0"/>
          </a:p>
        </p:txBody>
      </p:sp>
      <p:sp>
        <p:nvSpPr>
          <p:cNvPr id="3" name="Content Placeholder 2"/>
          <p:cNvSpPr>
            <a:spLocks noGrp="1"/>
          </p:cNvSpPr>
          <p:nvPr>
            <p:ph idx="1"/>
          </p:nvPr>
        </p:nvSpPr>
        <p:spPr>
          <a:xfrm>
            <a:off x="35496" y="1124744"/>
            <a:ext cx="9073008" cy="5184576"/>
          </a:xfrm>
        </p:spPr>
        <p:txBody>
          <a:bodyPr>
            <a:noAutofit/>
          </a:bodyPr>
          <a:lstStyle/>
          <a:p>
            <a:pPr marL="0" indent="0">
              <a:buNone/>
            </a:pPr>
            <a:r>
              <a:rPr lang="en-AU" sz="3000" i="1" baseline="30000" dirty="0" smtClean="0"/>
              <a:t>7</a:t>
            </a:r>
            <a:r>
              <a:rPr lang="en-AU" sz="3000" i="1" dirty="0" smtClean="0"/>
              <a:t> Therefore </a:t>
            </a:r>
            <a:r>
              <a:rPr lang="en-AU" sz="3000" i="1" dirty="0"/>
              <a:t>you are no longer a slave but a son, and if a son, then an heir of God through </a:t>
            </a:r>
            <a:r>
              <a:rPr lang="en-AU" sz="3000" i="1" dirty="0" smtClean="0"/>
              <a:t>Christ. </a:t>
            </a:r>
            <a:br>
              <a:rPr lang="en-AU" sz="3000" i="1" dirty="0" smtClean="0"/>
            </a:br>
            <a:r>
              <a:rPr lang="en-AU" sz="1000" i="1" dirty="0" smtClean="0"/>
              <a:t/>
            </a:r>
            <a:br>
              <a:rPr lang="en-AU" sz="1000" i="1" dirty="0" smtClean="0"/>
            </a:br>
            <a:r>
              <a:rPr lang="en-AU" sz="3000" i="1" baseline="30000" dirty="0" smtClean="0"/>
              <a:t>8</a:t>
            </a:r>
            <a:r>
              <a:rPr lang="en-AU" sz="3000" i="1" dirty="0" smtClean="0"/>
              <a:t> But </a:t>
            </a:r>
            <a:r>
              <a:rPr lang="en-AU" sz="3000" i="1" dirty="0"/>
              <a:t>then, indeed, when you did not know God, you served those which by nature are not gods. </a:t>
            </a:r>
            <a:r>
              <a:rPr lang="en-AU" sz="3000" i="1" dirty="0" smtClean="0"/>
              <a:t/>
            </a:r>
            <a:br>
              <a:rPr lang="en-AU" sz="3000" i="1" dirty="0" smtClean="0"/>
            </a:br>
            <a:endParaRPr lang="en-AU" sz="1000" i="1" dirty="0" smtClean="0"/>
          </a:p>
          <a:p>
            <a:pPr marL="0" indent="0">
              <a:buNone/>
            </a:pPr>
            <a:r>
              <a:rPr lang="en-AU" sz="3000" i="1" baseline="30000" dirty="0" smtClean="0"/>
              <a:t>9</a:t>
            </a:r>
            <a:r>
              <a:rPr lang="en-AU" sz="3000" i="1" dirty="0" smtClean="0"/>
              <a:t> </a:t>
            </a:r>
            <a:r>
              <a:rPr lang="en-AU" sz="3000" i="1" dirty="0"/>
              <a:t>But now after you have known God, or rather </a:t>
            </a:r>
            <a:r>
              <a:rPr lang="en-AU" sz="3000" b="1" i="1" u="sng" dirty="0"/>
              <a:t>are known by God</a:t>
            </a:r>
            <a:r>
              <a:rPr lang="en-AU" sz="3000" i="1" dirty="0"/>
              <a:t>, how is it that you </a:t>
            </a:r>
            <a:r>
              <a:rPr lang="en-AU" sz="3000" b="1" i="1" u="sng" dirty="0"/>
              <a:t>turn again </a:t>
            </a:r>
            <a:r>
              <a:rPr lang="en-AU" sz="3000" i="1" dirty="0"/>
              <a:t>to the weak and beggarly elements, to which you </a:t>
            </a:r>
            <a:r>
              <a:rPr lang="en-AU" sz="3000" b="1" i="1" u="sng" dirty="0"/>
              <a:t>desire again </a:t>
            </a:r>
            <a:r>
              <a:rPr lang="en-AU" sz="3000" i="1" dirty="0"/>
              <a:t>to be in bondage</a:t>
            </a:r>
            <a:r>
              <a:rPr lang="en-AU" sz="3000" i="1" dirty="0" smtClean="0"/>
              <a:t>?</a:t>
            </a:r>
            <a:endParaRPr lang="en-AU" sz="3000" i="1" dirty="0"/>
          </a:p>
        </p:txBody>
      </p:sp>
    </p:spTree>
    <p:extLst>
      <p:ext uri="{BB962C8B-B14F-4D97-AF65-F5344CB8AC3E}">
        <p14:creationId xmlns:p14="http://schemas.microsoft.com/office/powerpoint/2010/main" val="1593296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 We are known by God</a:t>
            </a:r>
            <a:endParaRPr lang="en-AU" dirty="0"/>
          </a:p>
        </p:txBody>
      </p:sp>
      <p:sp>
        <p:nvSpPr>
          <p:cNvPr id="3" name="Content Placeholder 2"/>
          <p:cNvSpPr>
            <a:spLocks noGrp="1"/>
          </p:cNvSpPr>
          <p:nvPr>
            <p:ph idx="1"/>
          </p:nvPr>
        </p:nvSpPr>
        <p:spPr>
          <a:xfrm>
            <a:off x="251520" y="1207293"/>
            <a:ext cx="8712968" cy="4958011"/>
          </a:xfrm>
        </p:spPr>
        <p:txBody>
          <a:bodyPr>
            <a:normAutofit fontScale="92500" lnSpcReduction="10000"/>
          </a:bodyPr>
          <a:lstStyle/>
          <a:p>
            <a:r>
              <a:rPr lang="en-AU" dirty="0"/>
              <a:t>He knows our capacity, our </a:t>
            </a:r>
            <a:r>
              <a:rPr lang="en-AU" dirty="0" smtClean="0"/>
              <a:t>potential, our </a:t>
            </a:r>
            <a:r>
              <a:rPr lang="en-AU" dirty="0"/>
              <a:t>destiny. Do we</a:t>
            </a:r>
            <a:r>
              <a:rPr lang="en-AU" dirty="0" smtClean="0"/>
              <a:t>?</a:t>
            </a:r>
          </a:p>
          <a:p>
            <a:pPr marL="0" indent="0">
              <a:buNone/>
            </a:pPr>
            <a:r>
              <a:rPr lang="en-AU" sz="2800" i="1" dirty="0" err="1" smtClean="0"/>
              <a:t>Eph</a:t>
            </a:r>
            <a:r>
              <a:rPr lang="en-AU" sz="2800" i="1" dirty="0"/>
              <a:t> 2:10 For we are His workmanship, created in Christ Jesus for good works, which God prepared beforehand that we should walk in them</a:t>
            </a:r>
            <a:r>
              <a:rPr lang="en-AU" sz="2800" i="1" dirty="0" smtClean="0"/>
              <a:t>.</a:t>
            </a:r>
          </a:p>
          <a:p>
            <a:pPr marL="0" indent="0">
              <a:buNone/>
            </a:pPr>
            <a:endParaRPr lang="en-AU" sz="1400" dirty="0"/>
          </a:p>
          <a:p>
            <a:r>
              <a:rPr lang="en-AU" sz="3100" dirty="0"/>
              <a:t>We are sons of the High King, we have the royal blood in us! </a:t>
            </a:r>
          </a:p>
          <a:p>
            <a:pPr marL="0" indent="0">
              <a:buNone/>
            </a:pPr>
            <a:r>
              <a:rPr lang="en-AU" sz="3100" i="1" dirty="0"/>
              <a:t>Luke </a:t>
            </a:r>
            <a:r>
              <a:rPr lang="en-AU" sz="3100" i="1" dirty="0" smtClean="0"/>
              <a:t>2:52 - </a:t>
            </a:r>
            <a:r>
              <a:rPr lang="en-AU" sz="3100" i="1" dirty="0"/>
              <a:t>Rise </a:t>
            </a:r>
            <a:r>
              <a:rPr lang="en-AU" sz="3100" i="1" dirty="0" smtClean="0"/>
              <a:t>in stature</a:t>
            </a:r>
            <a:endParaRPr lang="en-AU" sz="3100" i="1" dirty="0"/>
          </a:p>
          <a:p>
            <a:pPr marL="0" indent="0">
              <a:buNone/>
            </a:pPr>
            <a:r>
              <a:rPr lang="en-AU" sz="3100" dirty="0"/>
              <a:t> </a:t>
            </a:r>
            <a:r>
              <a:rPr lang="en-AU" sz="3100" dirty="0" smtClean="0"/>
              <a:t>    - We </a:t>
            </a:r>
            <a:r>
              <a:rPr lang="en-AU" sz="3100" dirty="0"/>
              <a:t>are made for the palace not the </a:t>
            </a:r>
            <a:r>
              <a:rPr lang="en-AU" sz="3100" dirty="0" smtClean="0"/>
              <a:t>street</a:t>
            </a:r>
            <a:endParaRPr lang="en-AU" sz="3100" dirty="0"/>
          </a:p>
          <a:p>
            <a:pPr marL="0" indent="0">
              <a:buNone/>
            </a:pPr>
            <a:r>
              <a:rPr lang="en-AU" sz="3100" dirty="0" smtClean="0"/>
              <a:t>     - The </a:t>
            </a:r>
            <a:r>
              <a:rPr lang="en-AU" sz="3100" dirty="0"/>
              <a:t>standard of our life must </a:t>
            </a:r>
            <a:r>
              <a:rPr lang="en-AU" sz="3100" dirty="0" smtClean="0"/>
              <a:t>match</a:t>
            </a:r>
            <a:endParaRPr lang="en-AU" sz="3100" dirty="0"/>
          </a:p>
        </p:txBody>
      </p:sp>
    </p:spTree>
    <p:extLst>
      <p:ext uri="{BB962C8B-B14F-4D97-AF65-F5344CB8AC3E}">
        <p14:creationId xmlns:p14="http://schemas.microsoft.com/office/powerpoint/2010/main" val="36913883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 Don’t turn back again</a:t>
            </a:r>
            <a:endParaRPr lang="en-AU" dirty="0"/>
          </a:p>
        </p:txBody>
      </p:sp>
      <p:sp>
        <p:nvSpPr>
          <p:cNvPr id="3" name="Content Placeholder 2"/>
          <p:cNvSpPr>
            <a:spLocks noGrp="1"/>
          </p:cNvSpPr>
          <p:nvPr>
            <p:ph idx="1"/>
          </p:nvPr>
        </p:nvSpPr>
        <p:spPr/>
        <p:txBody>
          <a:bodyPr>
            <a:normAutofit lnSpcReduction="10000"/>
          </a:bodyPr>
          <a:lstStyle/>
          <a:p>
            <a:r>
              <a:rPr lang="en-AU" dirty="0" smtClean="0"/>
              <a:t>Do not turn </a:t>
            </a:r>
            <a:r>
              <a:rPr lang="en-AU" dirty="0"/>
              <a:t>back to the comfy zone.</a:t>
            </a:r>
            <a:br>
              <a:rPr lang="en-AU" dirty="0"/>
            </a:br>
            <a:r>
              <a:rPr lang="en-AU" dirty="0"/>
              <a:t>Bondage may feel comfortable. </a:t>
            </a:r>
            <a:r>
              <a:rPr lang="en-AU" dirty="0" smtClean="0"/>
              <a:t/>
            </a:r>
            <a:br>
              <a:rPr lang="en-AU" dirty="0" smtClean="0"/>
            </a:br>
            <a:r>
              <a:rPr lang="en-AU" dirty="0" smtClean="0"/>
              <a:t>E.g</a:t>
            </a:r>
            <a:r>
              <a:rPr lang="en-AU" dirty="0"/>
              <a:t>. Israel desire to go back to </a:t>
            </a:r>
            <a:r>
              <a:rPr lang="en-AU" dirty="0" err="1"/>
              <a:t>Egpyt</a:t>
            </a:r>
            <a:r>
              <a:rPr lang="en-AU" dirty="0"/>
              <a:t>.</a:t>
            </a:r>
          </a:p>
          <a:p>
            <a:pPr marL="0" indent="0">
              <a:buNone/>
            </a:pPr>
            <a:r>
              <a:rPr lang="en-AU" i="1" dirty="0" err="1" smtClean="0"/>
              <a:t>Num</a:t>
            </a:r>
            <a:r>
              <a:rPr lang="en-AU" i="1" dirty="0" smtClean="0"/>
              <a:t> 14:3,4 </a:t>
            </a:r>
            <a:r>
              <a:rPr lang="en-AU" i="1" dirty="0"/>
              <a:t>Why has the Lord brought us to this land to fall by the sword, that our wives and children should become victims? Would it not be better for us to return to Egypt?” </a:t>
            </a:r>
            <a:r>
              <a:rPr lang="en-AU" i="1" dirty="0" smtClean="0"/>
              <a:t>So </a:t>
            </a:r>
            <a:r>
              <a:rPr lang="en-AU" i="1" dirty="0"/>
              <a:t>they said to one another, “Let us select a leader and return to Egypt.”</a:t>
            </a:r>
          </a:p>
        </p:txBody>
      </p:sp>
    </p:spTree>
    <p:extLst>
      <p:ext uri="{BB962C8B-B14F-4D97-AF65-F5344CB8AC3E}">
        <p14:creationId xmlns:p14="http://schemas.microsoft.com/office/powerpoint/2010/main" val="31646764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Conclusion</a:t>
            </a:r>
            <a:endParaRPr lang="en-AU" dirty="0"/>
          </a:p>
        </p:txBody>
      </p:sp>
      <p:sp>
        <p:nvSpPr>
          <p:cNvPr id="3" name="Content Placeholder 2"/>
          <p:cNvSpPr>
            <a:spLocks noGrp="1"/>
          </p:cNvSpPr>
          <p:nvPr>
            <p:ph idx="1"/>
          </p:nvPr>
        </p:nvSpPr>
        <p:spPr/>
        <p:txBody>
          <a:bodyPr/>
          <a:lstStyle/>
          <a:p>
            <a:pPr lvl="0"/>
            <a:r>
              <a:rPr lang="en-AU" dirty="0"/>
              <a:t>It is not too late to start growing. </a:t>
            </a:r>
            <a:r>
              <a:rPr lang="en-AU" dirty="0" smtClean="0"/>
              <a:t/>
            </a:r>
            <a:br>
              <a:rPr lang="en-AU" dirty="0" smtClean="0"/>
            </a:br>
            <a:r>
              <a:rPr lang="en-AU" dirty="0" smtClean="0"/>
              <a:t>(</a:t>
            </a:r>
            <a:r>
              <a:rPr lang="en-AU" dirty="0"/>
              <a:t>Reset button</a:t>
            </a:r>
            <a:r>
              <a:rPr lang="en-AU" dirty="0" smtClean="0"/>
              <a:t>!)</a:t>
            </a:r>
            <a:br>
              <a:rPr lang="en-AU" dirty="0" smtClean="0"/>
            </a:br>
            <a:endParaRPr lang="en-AU" sz="1000" dirty="0"/>
          </a:p>
          <a:p>
            <a:pPr lvl="0"/>
            <a:r>
              <a:rPr lang="en-AU" dirty="0"/>
              <a:t>Do not take </a:t>
            </a:r>
            <a:r>
              <a:rPr lang="en-AU" dirty="0" smtClean="0"/>
              <a:t>training, </a:t>
            </a:r>
            <a:r>
              <a:rPr lang="en-AU" dirty="0"/>
              <a:t>teaching lightly (There is no limit</a:t>
            </a:r>
            <a:r>
              <a:rPr lang="en-AU" dirty="0" smtClean="0"/>
              <a:t>….)</a:t>
            </a:r>
            <a:br>
              <a:rPr lang="en-AU" dirty="0" smtClean="0"/>
            </a:br>
            <a:endParaRPr lang="en-AU" sz="1000" dirty="0"/>
          </a:p>
          <a:p>
            <a:pPr lvl="0"/>
            <a:r>
              <a:rPr lang="en-AU" dirty="0" smtClean="0"/>
              <a:t>Connect to the vision of the House</a:t>
            </a:r>
            <a:br>
              <a:rPr lang="en-AU" dirty="0" smtClean="0"/>
            </a:br>
            <a:r>
              <a:rPr lang="en-AU" dirty="0" smtClean="0"/>
              <a:t>- Individual responsibility</a:t>
            </a:r>
            <a:br>
              <a:rPr lang="en-AU" dirty="0" smtClean="0"/>
            </a:br>
            <a:r>
              <a:rPr lang="en-AU" dirty="0" smtClean="0"/>
              <a:t>- Corporate anointing</a:t>
            </a:r>
            <a:br>
              <a:rPr lang="en-AU" dirty="0" smtClean="0"/>
            </a:br>
            <a:r>
              <a:rPr lang="en-AU" dirty="0" smtClean="0"/>
              <a:t>- Corporate </a:t>
            </a:r>
            <a:r>
              <a:rPr lang="en-AU" dirty="0" err="1" smtClean="0"/>
              <a:t>fulfillment</a:t>
            </a:r>
            <a:endParaRPr lang="en-AU" dirty="0"/>
          </a:p>
          <a:p>
            <a:endParaRPr lang="en-AU" dirty="0"/>
          </a:p>
        </p:txBody>
      </p:sp>
    </p:spTree>
    <p:extLst>
      <p:ext uri="{BB962C8B-B14F-4D97-AF65-F5344CB8AC3E}">
        <p14:creationId xmlns:p14="http://schemas.microsoft.com/office/powerpoint/2010/main" val="5771108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4760</TotalTime>
  <Words>313</Words>
  <Application>Microsoft Office PowerPoint</Application>
  <PresentationFormat>On-screen Show (4:3)</PresentationFormat>
  <Paragraphs>55</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Sons of God Most High  Embrace Great Destiny</vt:lpstr>
      <vt:lpstr>PowerPoint Presentation</vt:lpstr>
      <vt:lpstr> Gen 14:19-20</vt:lpstr>
      <vt:lpstr>“Blessed be Abram”</vt:lpstr>
      <vt:lpstr>“of God Most High”</vt:lpstr>
      <vt:lpstr>Sons inherit the Kingdom</vt:lpstr>
      <vt:lpstr>Gal 4:1-9</vt:lpstr>
      <vt:lpstr>a) We are known by God</vt:lpstr>
      <vt:lpstr>b) Don’t turn back again</vt:lpstr>
      <vt:lpstr>Conclusion</vt:lpstr>
    </vt:vector>
  </TitlesOfParts>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Dino Tan</cp:lastModifiedBy>
  <cp:revision>115</cp:revision>
  <cp:lastPrinted>2016-05-21T23:01:06Z</cp:lastPrinted>
  <dcterms:created xsi:type="dcterms:W3CDTF">2014-04-01T16:35:38Z</dcterms:created>
  <dcterms:modified xsi:type="dcterms:W3CDTF">2017-02-19T00:15:21Z</dcterms:modified>
</cp:coreProperties>
</file>